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5.png"/><Relationship Id="rId4" Type="http://schemas.openxmlformats.org/officeDocument/2006/relationships/image" Target="../media/image0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Sprint 1</a:t>
            </a:r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PerlSquad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Replaced scavenger hunt page with Info screen - client felt it would encourage students to think for themselves and would draw more attention to biome objects.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Added hover-over events to display and hide text.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Preload Upon Start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062" y="1266325"/>
            <a:ext cx="7155873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Preload Upon Start (Cont.)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16799"/>
            <a:ext cx="8520600" cy="3201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Individual Loading vs. Preload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shot from 2017-01-25 00-56-59.png"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173" y="1266325"/>
            <a:ext cx="3302675" cy="3295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from 2017-01-25 00-57-32.png" id="147" name="Shape 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625" y="1266324"/>
            <a:ext cx="3302678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Filled manifest with all current relevant image file paths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Implemented preloading with progress display included - had to turn off XHR loading and switch to tag loading in order to handle loading local files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Minor Roadblock: Image loaded via URL have to be from CORS-enabled websites - won’t be an issue in most cases - just need to specify to users supported websites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Next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Work with rebalancing difficulty speeds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Associate biomes with their images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Add backend for customization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Fill out hover-over info screen with more objects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Expand the game manifest to include more images and preload those images as well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Sprint 1 Goals	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Be able to tweak minigame difficulty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Implement Biome Selection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Expand Options Menu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b="1" lang="en" sz="2400"/>
              <a:t>Replace scavenger hunt with hover-over info screen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b="1" lang="en" sz="2400"/>
              <a:t>Have in-game images preloaded upon start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Difficulty Selection: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 b="24712" l="777" r="25175" t="14985"/>
          <a:stretch/>
        </p:blipFill>
        <p:spPr>
          <a:xfrm>
            <a:off x="967424" y="1266324"/>
            <a:ext cx="7209139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Difficulty can be adjusted before the minigame starts - currently it just modifies speed of the objects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Implementing buttons not too difficult, only issue is balancing the three settings - what is considered “hard” or “easy” to each user?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Created issue where moving object would load while menu screen, had to play with containers to fix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Biome Selection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237" y="1266325"/>
            <a:ext cx="7133533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Implemented a doubly linked cycle for biome traversal - makes tracking unvisited biomes, their names, and their coordinates easy.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Switched out double-clicking for an okay button to allow non-linear game progression.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Gave biomes realistic coordinates - had to tinker with coordinates until they looked right.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Expanded Options Menu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837" y="1266324"/>
            <a:ext cx="7116329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Successes &amp; Roadblocks: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Added category selector to make adding and editing more efficient.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Added text areas for add option to provide a file path or URL and text description.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Set up Done and Cancel Buttons to confirm or cancel adding objects.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Major roadblock: Permanently adding to manifest has proven difficult - will most likely need to implement backend server to store image paths or URLs and text descriptions.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Hover-Over Info Screen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100" y="1266324"/>
            <a:ext cx="7139805" cy="330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